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D06731-4F92-4B4E-8DEC-E840019415B9}" type="datetimeFigureOut">
              <a:rPr lang="en-GB"/>
              <a:pPr>
                <a:defRPr/>
              </a:pPr>
              <a:t>05/02/2014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F610A4E-AF19-4D1C-99F7-5F7F982F52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E47A5-D2C6-4EA0-AE15-9386CF1AB39D}" type="datetimeFigureOut">
              <a:rPr lang="en-GB"/>
              <a:pPr>
                <a:defRPr/>
              </a:pPr>
              <a:t>05/02/2014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B4E5-FE98-4A76-959A-7AE992529B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8B8C-B849-45CA-928E-3EDED4343606}" type="datetimeFigureOut">
              <a:rPr lang="en-GB"/>
              <a:pPr>
                <a:defRPr/>
              </a:pPr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F501F-B10F-4505-B574-7C37075AFC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D2AD-F4E7-42AD-B731-1FDDEC6CFF67}" type="datetimeFigureOut">
              <a:rPr lang="en-GB"/>
              <a:pPr>
                <a:defRPr/>
              </a:pPr>
              <a:t>05/02/2014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4FD4C-DB75-45DB-941B-88D3C1EDEC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5FE76-C598-4D99-90F7-03CE78712AF2}" type="datetimeFigureOut">
              <a:rPr lang="en-GB"/>
              <a:pPr>
                <a:defRPr/>
              </a:pPr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0901E-D49F-40FF-B2DA-4FBD0FA9D6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61101-5A3C-44C1-8155-907FAEC11CC5}" type="datetimeFigureOut">
              <a:rPr lang="en-GB"/>
              <a:pPr>
                <a:defRPr/>
              </a:pPr>
              <a:t>05/02/2014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A88A-3BC4-4413-AA6F-664426E163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0FB5-0A97-4902-9EA4-382715425436}" type="datetimeFigureOut">
              <a:rPr lang="en-GB"/>
              <a:pPr>
                <a:defRPr/>
              </a:pPr>
              <a:t>05/02/2014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748F1-E0EC-42F1-AA0A-9816CD7291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2C103-2542-4904-8239-EE050C5D0FB9}" type="datetimeFigureOut">
              <a:rPr lang="en-GB"/>
              <a:pPr>
                <a:defRPr/>
              </a:pPr>
              <a:t>05/02/2014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35FDD-8C0B-4D09-8C85-79E49D1360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FBA25-59F1-4117-91B4-D4B6E14481AF}" type="datetimeFigureOut">
              <a:rPr lang="en-GB"/>
              <a:pPr>
                <a:defRPr/>
              </a:pPr>
              <a:t>05/02/2014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5151-68B5-4AB3-811B-66E7E94B83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C26E2-D43B-4A72-81C2-70EE87BCBCFD}" type="datetimeFigureOut">
              <a:rPr lang="en-GB"/>
              <a:pPr>
                <a:defRPr/>
              </a:pPr>
              <a:t>05/02/2014</a:t>
            </a:fld>
            <a:endParaRPr lang="en-GB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7260B-EAF7-4D6F-91F8-3E014163BE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4EB14-126F-4380-B6F5-85E2F0937B8F}" type="datetimeFigureOut">
              <a:rPr lang="en-GB"/>
              <a:pPr>
                <a:defRPr/>
              </a:pPr>
              <a:t>05/02/2014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8E61C-C7E3-41F4-B715-0BFBB1CAD8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AA88F-F95F-47BD-8C36-71D9B298E188}" type="datetimeFigureOut">
              <a:rPr lang="en-GB"/>
              <a:pPr>
                <a:defRPr/>
              </a:pPr>
              <a:t>05/02/2014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F6A10-0BD2-462D-B424-776D6DD705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E06F3D2-B887-40DB-92A7-7C0194147918}" type="datetimeFigureOut">
              <a:rPr lang="en-GB"/>
              <a:pPr>
                <a:defRPr/>
              </a:pPr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35C08E7-EDC9-4470-B2DE-58F0A233D6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3" r:id="rId5"/>
    <p:sldLayoutId id="2147483752" r:id="rId6"/>
    <p:sldLayoutId id="2147483758" r:id="rId7"/>
    <p:sldLayoutId id="2147483759" r:id="rId8"/>
    <p:sldLayoutId id="2147483760" r:id="rId9"/>
    <p:sldLayoutId id="2147483751" r:id="rId10"/>
    <p:sldLayoutId id="21474837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827088" y="1052513"/>
            <a:ext cx="7175500" cy="2881312"/>
          </a:xfrm>
        </p:spPr>
        <p:txBody>
          <a:bodyPr/>
          <a:lstStyle/>
          <a:p>
            <a:r>
              <a:rPr lang="en-GB" smtClean="0"/>
              <a:t>Managing Behaviour</a:t>
            </a:r>
            <a:br>
              <a:rPr lang="en-GB" smtClean="0"/>
            </a:br>
            <a:r>
              <a:rPr lang="en-GB" smtClean="0"/>
              <a:t>in Large Groups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4437063"/>
            <a:ext cx="6400800" cy="592137"/>
          </a:xfrm>
        </p:spPr>
        <p:txBody>
          <a:bodyPr/>
          <a:lstStyle/>
          <a:p>
            <a:r>
              <a:rPr lang="en-GB" sz="2800" smtClean="0"/>
              <a:t>First Access CPD</a:t>
            </a:r>
          </a:p>
          <a:p>
            <a:r>
              <a:rPr lang="en-GB" sz="2800" smtClean="0"/>
              <a:t>February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1913" y="2997200"/>
            <a:ext cx="6408737" cy="2232025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GB" sz="3600" dirty="0" smtClean="0"/>
              <a:t>How is your room set up?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sz="3600" dirty="0" smtClean="0"/>
              <a:t>How does it get set up?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sz="3600" dirty="0" smtClean="0"/>
              <a:t>What resources do you use?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sz="3600" dirty="0" smtClean="0"/>
              <a:t>Is it well organised?</a:t>
            </a:r>
            <a:endParaRPr lang="en-GB" sz="3600" dirty="0"/>
          </a:p>
        </p:txBody>
      </p:sp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6538" y="2674938"/>
            <a:ext cx="6138862" cy="34512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Seating Plans…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30 in a circular pattern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15 in a semi-circle</a:t>
            </a:r>
          </a:p>
        </p:txBody>
      </p:sp>
      <p:pic>
        <p:nvPicPr>
          <p:cNvPr id="17410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6538" y="2674938"/>
            <a:ext cx="6138862" cy="3451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15 in a block</a:t>
            </a:r>
          </a:p>
        </p:txBody>
      </p:sp>
      <p:pic>
        <p:nvPicPr>
          <p:cNvPr id="18434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2924175"/>
            <a:ext cx="6137275" cy="3451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Routine</a:t>
            </a:r>
          </a:p>
          <a:p>
            <a:r>
              <a:rPr lang="en-GB" smtClean="0"/>
              <a:t>Engage in activity</a:t>
            </a:r>
          </a:p>
          <a:p>
            <a:r>
              <a:rPr lang="en-GB" smtClean="0"/>
              <a:t>Freeplay</a:t>
            </a:r>
          </a:p>
          <a:p>
            <a:r>
              <a:rPr lang="en-GB" smtClean="0"/>
              <a:t>Raise their expectation – don’t be afraid to wait</a:t>
            </a:r>
          </a:p>
          <a:p>
            <a:pPr lvl="1"/>
            <a:r>
              <a:rPr lang="en-GB" smtClean="0"/>
              <a:t>Strategies for stopping</a:t>
            </a:r>
          </a:p>
          <a:p>
            <a:r>
              <a:rPr lang="en-GB" smtClean="0"/>
              <a:t>Talk as little as possible – use gestures/sing instead!</a:t>
            </a:r>
          </a:p>
          <a:p>
            <a:r>
              <a:rPr lang="en-GB" smtClean="0"/>
              <a:t>Pace</a:t>
            </a:r>
          </a:p>
        </p:txBody>
      </p:sp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Running the lesson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>
          <a:xfrm>
            <a:off x="2484438" y="2636838"/>
            <a:ext cx="4851400" cy="3451225"/>
          </a:xfrm>
        </p:spPr>
        <p:txBody>
          <a:bodyPr/>
          <a:lstStyle/>
          <a:p>
            <a:r>
              <a:rPr lang="en-GB" sz="2800" smtClean="0"/>
              <a:t>Why are children naughty?</a:t>
            </a:r>
          </a:p>
          <a:p>
            <a:endParaRPr lang="en-GB" sz="2800" smtClean="0"/>
          </a:p>
          <a:p>
            <a:r>
              <a:rPr lang="en-GB" sz="2800" smtClean="0"/>
              <a:t>How do you react?</a:t>
            </a:r>
          </a:p>
          <a:p>
            <a:pPr lvl="1"/>
            <a:r>
              <a:rPr lang="en-GB" sz="2800" smtClean="0"/>
              <a:t>Ignore</a:t>
            </a:r>
          </a:p>
          <a:p>
            <a:pPr lvl="1"/>
            <a:r>
              <a:rPr lang="en-GB" sz="2800" smtClean="0"/>
              <a:t>Time out </a:t>
            </a:r>
          </a:p>
          <a:p>
            <a:pPr lvl="1"/>
            <a:r>
              <a:rPr lang="en-GB" sz="2800" smtClean="0"/>
              <a:t>Removal</a:t>
            </a:r>
          </a:p>
        </p:txBody>
      </p:sp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Managing Naughty Behaviours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119</TotalTime>
  <Words>90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Candara</vt:lpstr>
      <vt:lpstr>Arial</vt:lpstr>
      <vt:lpstr>Symbol</vt:lpstr>
      <vt:lpstr>Calibri</vt:lpstr>
      <vt:lpstr>Waveform</vt:lpstr>
      <vt:lpstr>Waveform</vt:lpstr>
      <vt:lpstr>Waveform</vt:lpstr>
      <vt:lpstr>Waveform</vt:lpstr>
      <vt:lpstr>Waveform</vt:lpstr>
      <vt:lpstr>Waveform</vt:lpstr>
      <vt:lpstr>Waveform</vt:lpstr>
      <vt:lpstr>Managing Behaviour in Large Groups</vt:lpstr>
      <vt:lpstr>Environment</vt:lpstr>
      <vt:lpstr>Seating Plans… 30 in a circular pattern</vt:lpstr>
      <vt:lpstr>15 in a semi-circle</vt:lpstr>
      <vt:lpstr>15 in a block</vt:lpstr>
      <vt:lpstr>Running the lesson</vt:lpstr>
      <vt:lpstr>Managing Naughty Behaviours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Behaviour in Large Groups</dc:title>
  <dc:creator>setup</dc:creator>
  <cp:lastModifiedBy>Nicky Footer</cp:lastModifiedBy>
  <cp:revision>7</cp:revision>
  <dcterms:created xsi:type="dcterms:W3CDTF">2014-02-03T19:05:32Z</dcterms:created>
  <dcterms:modified xsi:type="dcterms:W3CDTF">2014-02-05T14:05:42Z</dcterms:modified>
</cp:coreProperties>
</file>